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63" r:id="rId5"/>
    <p:sldId id="258" r:id="rId6"/>
    <p:sldId id="262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Eagle Lake</a:t>
            </a:r>
            <a:r>
              <a:rPr lang="en-US" b="1" dirty="0" smtClean="0"/>
              <a:t> </a:t>
            </a:r>
            <a:r>
              <a:rPr lang="en-US" b="1" dirty="0" smtClean="0"/>
              <a:t>LFA Update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40427"/>
            <a:ext cx="8825658" cy="86142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Dr. Jennifer L. Jermalowicz-jones</a:t>
            </a:r>
          </a:p>
          <a:p>
            <a:r>
              <a:rPr lang="en-US" sz="2400" b="1" dirty="0" smtClean="0"/>
              <a:t>Restorative lake sciences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064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 Quality Sampling Locations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553228"/>
            <a:ext cx="7596015" cy="5060514"/>
          </a:xfrm>
        </p:spPr>
      </p:pic>
    </p:spTree>
    <p:extLst>
      <p:ext uri="{BB962C8B-B14F-4D97-AF65-F5344CB8AC3E}">
        <p14:creationId xmlns:p14="http://schemas.microsoft.com/office/powerpoint/2010/main" val="148873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Baseline to 2017 Muck Comparisons (Note: Much less soft bottom!)</a:t>
            </a:r>
            <a:endParaRPr lang="en-US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6111" y="2016941"/>
            <a:ext cx="2485714" cy="576262"/>
          </a:xfrm>
        </p:spPr>
        <p:txBody>
          <a:bodyPr/>
          <a:lstStyle/>
          <a:p>
            <a:r>
              <a:rPr lang="en-US" b="1" dirty="0" smtClean="0"/>
              <a:t>2014 Muck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54495" y="2016941"/>
            <a:ext cx="1836069" cy="576262"/>
          </a:xfrm>
        </p:spPr>
        <p:txBody>
          <a:bodyPr/>
          <a:lstStyle/>
          <a:p>
            <a:r>
              <a:rPr lang="en-US" b="1" dirty="0" smtClean="0"/>
              <a:t>2017 Muck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288044" y="2850952"/>
            <a:ext cx="172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Beige color = soft bottom</a:t>
            </a:r>
          </a:p>
          <a:p>
            <a:endParaRPr lang="en-US" dirty="0"/>
          </a:p>
          <a:p>
            <a:r>
              <a:rPr lang="en-US" dirty="0" smtClean="0"/>
              <a:t>Orange color = firmer bottom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826977"/>
            <a:ext cx="4326722" cy="37417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4" y="2822128"/>
            <a:ext cx="4396159" cy="3746587"/>
          </a:xfrm>
        </p:spPr>
      </p:pic>
    </p:spTree>
    <p:extLst>
      <p:ext uri="{BB962C8B-B14F-4D97-AF65-F5344CB8AC3E}">
        <p14:creationId xmlns:p14="http://schemas.microsoft.com/office/powerpoint/2010/main" val="259576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39285"/>
            <a:ext cx="9404723" cy="1400530"/>
          </a:xfrm>
        </p:spPr>
        <p:txBody>
          <a:bodyPr/>
          <a:lstStyle/>
          <a:p>
            <a:r>
              <a:rPr lang="en-US" sz="3600" b="1" dirty="0" smtClean="0"/>
              <a:t>Changes in </a:t>
            </a:r>
            <a:r>
              <a:rPr lang="en-US" sz="3600" b="1" dirty="0" smtClean="0"/>
              <a:t>Sediment Bottom Hardness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39815"/>
            <a:ext cx="8603397" cy="4536831"/>
          </a:xfrm>
        </p:spPr>
      </p:pic>
    </p:spTree>
    <p:extLst>
      <p:ext uri="{BB962C8B-B14F-4D97-AF65-F5344CB8AC3E}">
        <p14:creationId xmlns:p14="http://schemas.microsoft.com/office/powerpoint/2010/main" val="138902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Algal Comparisons (More diatoms = healthier lake!)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75" y="1928446"/>
            <a:ext cx="3064241" cy="576262"/>
          </a:xfrm>
        </p:spPr>
        <p:txBody>
          <a:bodyPr/>
          <a:lstStyle/>
          <a:p>
            <a:r>
              <a:rPr lang="en-US" b="1" dirty="0" smtClean="0"/>
              <a:t>2016 Algae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2017 Algae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5" y="2741480"/>
            <a:ext cx="4395787" cy="328797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741480"/>
            <a:ext cx="4395788" cy="3287978"/>
          </a:xfrm>
        </p:spPr>
      </p:pic>
    </p:spTree>
    <p:extLst>
      <p:ext uri="{BB962C8B-B14F-4D97-AF65-F5344CB8AC3E}">
        <p14:creationId xmlns:p14="http://schemas.microsoft.com/office/powerpoint/2010/main" val="382107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04" y="254393"/>
            <a:ext cx="8685779" cy="1400530"/>
          </a:xfrm>
        </p:spPr>
        <p:txBody>
          <a:bodyPr/>
          <a:lstStyle/>
          <a:p>
            <a:r>
              <a:rPr lang="en-US" b="1" dirty="0" smtClean="0"/>
              <a:t>Aquatic Vegetation Biovolume Comparisons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804" y="1853248"/>
            <a:ext cx="2591865" cy="576262"/>
          </a:xfrm>
        </p:spPr>
        <p:txBody>
          <a:bodyPr/>
          <a:lstStyle/>
          <a:p>
            <a:r>
              <a:rPr lang="en-US" b="1" dirty="0" smtClean="0"/>
              <a:t>May, 2016 </a:t>
            </a:r>
            <a:r>
              <a:rPr lang="en-US" b="1" dirty="0" smtClean="0"/>
              <a:t>Biovolume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7673" y="1966806"/>
            <a:ext cx="2800573" cy="576262"/>
          </a:xfrm>
        </p:spPr>
        <p:txBody>
          <a:bodyPr/>
          <a:lstStyle/>
          <a:p>
            <a:r>
              <a:rPr lang="en-US" b="1" dirty="0" smtClean="0"/>
              <a:t>May, 2017 </a:t>
            </a:r>
            <a:r>
              <a:rPr lang="en-US" b="1" dirty="0" smtClean="0"/>
              <a:t>Biovolume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4" y="2679588"/>
            <a:ext cx="3719207" cy="341176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79" y="2679588"/>
            <a:ext cx="3532160" cy="3411763"/>
          </a:xfrm>
        </p:spPr>
      </p:pic>
      <p:sp>
        <p:nvSpPr>
          <p:cNvPr id="12" name="Rectangle 11"/>
          <p:cNvSpPr/>
          <p:nvPr/>
        </p:nvSpPr>
        <p:spPr>
          <a:xfrm>
            <a:off x="8440615" y="2679588"/>
            <a:ext cx="3464170" cy="341176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8622842" y="1966806"/>
            <a:ext cx="280057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 smtClean="0"/>
              <a:t>October, 2017 Biovolume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835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Changes in Aquatic Plant Biovolume (Less dense categories increasing, more dense-decreasing!)</a:t>
            </a:r>
            <a:endParaRPr lang="en-US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2617940"/>
            <a:ext cx="8660726" cy="4070959"/>
          </a:xfrm>
        </p:spPr>
      </p:pic>
    </p:spTree>
    <p:extLst>
      <p:ext uri="{BB962C8B-B14F-4D97-AF65-F5344CB8AC3E}">
        <p14:creationId xmlns:p14="http://schemas.microsoft.com/office/powerpoint/2010/main" val="40974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83" y="440192"/>
            <a:ext cx="9404723" cy="1400530"/>
          </a:xfrm>
        </p:spPr>
        <p:txBody>
          <a:bodyPr/>
          <a:lstStyle/>
          <a:p>
            <a:r>
              <a:rPr lang="en-US" b="1" dirty="0" smtClean="0"/>
              <a:t>Overall WQ Results to Date: </a:t>
            </a:r>
            <a:r>
              <a:rPr lang="en-US" b="1" dirty="0" smtClean="0"/>
              <a:t>(</a:t>
            </a:r>
            <a:r>
              <a:rPr lang="en-US" b="1" dirty="0" smtClean="0"/>
              <a:t>DO</a:t>
            </a:r>
            <a:r>
              <a:rPr lang="en-US" b="1" dirty="0" smtClean="0"/>
              <a:t> </a:t>
            </a:r>
            <a:r>
              <a:rPr lang="en-US" b="1" dirty="0" smtClean="0"/>
              <a:t>is </a:t>
            </a:r>
            <a:r>
              <a:rPr lang="en-US" b="1" dirty="0" smtClean="0"/>
              <a:t>increasing</a:t>
            </a:r>
            <a:r>
              <a:rPr lang="en-US" b="1" dirty="0" smtClean="0"/>
              <a:t>!)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3" y="2129425"/>
            <a:ext cx="8160867" cy="4371583"/>
          </a:xfrm>
        </p:spPr>
      </p:pic>
    </p:spTree>
    <p:extLst>
      <p:ext uri="{BB962C8B-B14F-4D97-AF65-F5344CB8AC3E}">
        <p14:creationId xmlns:p14="http://schemas.microsoft.com/office/powerpoint/2010/main" val="4042655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</TotalTime>
  <Words>103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Eagle Lake LFA Update</vt:lpstr>
      <vt:lpstr>Water Quality Sampling Locations</vt:lpstr>
      <vt:lpstr>Baseline to 2017 Muck Comparisons (Note: Much less soft bottom!)</vt:lpstr>
      <vt:lpstr>Changes in Sediment Bottom Hardness</vt:lpstr>
      <vt:lpstr>Algal Comparisons (More diatoms = healthier lake!)</vt:lpstr>
      <vt:lpstr>Aquatic Vegetation Biovolume Comparisons </vt:lpstr>
      <vt:lpstr>Changes in Aquatic Plant Biovolume (Less dense categories increasing, more dense-decreasing!)</vt:lpstr>
      <vt:lpstr>Overall WQ Results to Date: (DO is increasing!)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Tyrone LFA Update</dc:title>
  <dc:creator>Jennifer J-J</dc:creator>
  <cp:lastModifiedBy>Jennifer J-J</cp:lastModifiedBy>
  <cp:revision>13</cp:revision>
  <dcterms:created xsi:type="dcterms:W3CDTF">2018-05-14T14:45:35Z</dcterms:created>
  <dcterms:modified xsi:type="dcterms:W3CDTF">2018-05-14T16:52:28Z</dcterms:modified>
</cp:coreProperties>
</file>