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56" r:id="rId3"/>
    <p:sldId id="257" r:id="rId4"/>
    <p:sldId id="260" r:id="rId5"/>
    <p:sldId id="258" r:id="rId6"/>
    <p:sldId id="261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2" autoAdjust="0"/>
    <p:restoredTop sz="86364" autoAdjust="0"/>
  </p:normalViewPr>
  <p:slideViewPr>
    <p:cSldViewPr>
      <p:cViewPr varScale="1">
        <p:scale>
          <a:sx n="100" d="100"/>
          <a:sy n="100" d="100"/>
        </p:scale>
        <p:origin x="8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723C-872F-C947-96DF-5ADE6E66CD1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C2C2-40C5-454B-B3A5-146A78792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C2C2-40C5-454B-B3A5-146A78792B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9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C2C2-40C5-454B-B3A5-146A78792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C4FC-3085-4BF0-8CDF-6B990B2B3CF7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592-C353-4CAA-857B-59E7405B0BB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C4FC-3085-4BF0-8CDF-6B990B2B3CF7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592-C353-4CAA-857B-59E7405B0B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C4FC-3085-4BF0-8CDF-6B990B2B3CF7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592-C353-4CAA-857B-59E7405B0B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C4FC-3085-4BF0-8CDF-6B990B2B3CF7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592-C353-4CAA-857B-59E7405B0B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C4FC-3085-4BF0-8CDF-6B990B2B3CF7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592-C353-4CAA-857B-59E7405B0BB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C4FC-3085-4BF0-8CDF-6B990B2B3CF7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592-C353-4CAA-857B-59E7405B0B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C4FC-3085-4BF0-8CDF-6B990B2B3CF7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592-C353-4CAA-857B-59E7405B0B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C4FC-3085-4BF0-8CDF-6B990B2B3CF7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592-C353-4CAA-857B-59E7405B0B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C4FC-3085-4BF0-8CDF-6B990B2B3CF7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592-C353-4CAA-857B-59E7405B0B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C4FC-3085-4BF0-8CDF-6B990B2B3CF7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592-C353-4CAA-857B-59E7405B0B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C4FC-3085-4BF0-8CDF-6B990B2B3CF7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2FE592-C353-4CAA-857B-59E7405B0B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BDC4FC-3085-4BF0-8CDF-6B990B2B3CF7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2FE592-C353-4CAA-857B-59E7405B0BB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47" y="2049042"/>
            <a:ext cx="4038601" cy="27018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69" y="1295400"/>
            <a:ext cx="4614531" cy="3590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39" y="-17929"/>
            <a:ext cx="4659355" cy="3417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0"/>
            <a:ext cx="4533951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38" y="3399982"/>
            <a:ext cx="4659355" cy="3458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0" y="3505200"/>
            <a:ext cx="4598892" cy="3360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45406"/>
            <a:ext cx="2943225" cy="23409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-17929"/>
            <a:ext cx="9213303" cy="687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7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Eagle Lake Texas Association</a:t>
            </a:r>
            <a:br>
              <a:rPr lang="en-US" dirty="0"/>
            </a:br>
            <a:r>
              <a:rPr lang="en-US" dirty="0"/>
              <a:t>Annual Meeting</a:t>
            </a:r>
            <a:br>
              <a:rPr lang="en-US" dirty="0"/>
            </a:br>
            <a:r>
              <a:rPr lang="en-US" sz="4400" dirty="0"/>
              <a:t>May 16, 2018</a:t>
            </a:r>
            <a:br>
              <a:rPr lang="en-US" dirty="0"/>
            </a:br>
            <a:r>
              <a:rPr lang="en-US" sz="4400" dirty="0"/>
              <a:t>7:00-8:30 Texas Township Hall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400"/>
            <a:ext cx="7101201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Meeting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105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Opening Welcome 			Ted Ryder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Minutes from last Annual Meeting 	Brett Cummings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Treasurer’s Report 			Jim Caporale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Nominations for Directors		Self Nomination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Election of Directors 		Judge of Elections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Lake Management Report 		Dr. Jennifer </a:t>
            </a:r>
            <a:r>
              <a:rPr lang="en-US" dirty="0" err="1">
                <a:solidFill>
                  <a:schemeClr val="tx2"/>
                </a:solidFill>
              </a:rPr>
              <a:t>Jermalowicz</a:t>
            </a:r>
            <a:r>
              <a:rPr lang="en-US" dirty="0">
                <a:solidFill>
                  <a:schemeClr val="tx2"/>
                </a:solidFill>
              </a:rPr>
              <a:t>-Jones 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“Eagle Lake LFA Update”     </a:t>
            </a: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New Business - Election Results 	Ted Ryder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    “Lake Level Report &amp; Signage”	Ted Ryder, Krista Burkeen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    “Goose Abatement Program” 	Phil DeYoung</a:t>
            </a: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Announcements / Q &amp; A 		Ted Ryder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    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“Neighborhood Captains”		Stand and Recognize</a:t>
            </a: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Invitation to Serve on Committees 	Committee Chairs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Adjournment  </a:t>
            </a:r>
          </a:p>
          <a:p>
            <a:pPr marL="393192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  (Post-meeting discussions in the parking lot)</a:t>
            </a:r>
          </a:p>
        </p:txBody>
      </p:sp>
    </p:spTree>
    <p:extLst>
      <p:ext uri="{BB962C8B-B14F-4D97-AF65-F5344CB8AC3E}">
        <p14:creationId xmlns:p14="http://schemas.microsoft.com/office/powerpoint/2010/main" val="2040053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General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Approval 2017 Annual Meeting Minutes	(Brett)</a:t>
            </a:r>
          </a:p>
          <a:p>
            <a:endParaRPr lang="en-US" dirty="0"/>
          </a:p>
          <a:p>
            <a:r>
              <a:rPr lang="en-US" dirty="0"/>
              <a:t>Treasurer’s Report				(Jim)</a:t>
            </a:r>
          </a:p>
          <a:p>
            <a:pPr lvl="1"/>
            <a:r>
              <a:rPr lang="en-US" dirty="0"/>
              <a:t>Also see the quarterly newsletters</a:t>
            </a:r>
          </a:p>
          <a:p>
            <a:endParaRPr lang="en-US" dirty="0"/>
          </a:p>
          <a:p>
            <a:r>
              <a:rPr lang="en-US" dirty="0"/>
              <a:t>Nomination of Directors 			</a:t>
            </a:r>
          </a:p>
          <a:p>
            <a:pPr lvl="1"/>
            <a:r>
              <a:rPr lang="en-US" dirty="0"/>
              <a:t>4 Open Positions</a:t>
            </a:r>
          </a:p>
          <a:p>
            <a:pPr lvl="2"/>
            <a:r>
              <a:rPr lang="en-US" dirty="0"/>
              <a:t>Three 3-year terms 	(normal rotation)</a:t>
            </a:r>
          </a:p>
          <a:p>
            <a:pPr lvl="2"/>
            <a:r>
              <a:rPr lang="en-US" dirty="0"/>
              <a:t>One 2-year term	(vacant position)	</a:t>
            </a:r>
          </a:p>
          <a:p>
            <a:pPr marL="393192" lvl="1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91343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9716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Candidates for the ELTA Board of Directors</a:t>
            </a:r>
            <a:br>
              <a:rPr lang="en-US" sz="3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en-US" sz="1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Kasi </a:t>
            </a:r>
            <a:r>
              <a:rPr lang="en-US" sz="1200" b="1" dirty="0" err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Casterline</a:t>
            </a:r>
            <a:r>
              <a:rPr lang="en-US" sz="1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      Brett Cummings                                   Neil Harris                              Ken Toy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1400" dirty="0"/>
              <a:t>                                         </a:t>
            </a:r>
            <a:endParaRPr lang="en-US" sz="1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2620" y="1355181"/>
            <a:ext cx="1582479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398430"/>
            <a:ext cx="1530393" cy="1894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27" y="1295400"/>
            <a:ext cx="2105025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1319011"/>
            <a:ext cx="1371600" cy="21349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3733800"/>
            <a:ext cx="8124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Bio’s for each nominee was listed in the previous newsletter.</a:t>
            </a:r>
          </a:p>
          <a:p>
            <a:endParaRPr lang="en-US" dirty="0"/>
          </a:p>
          <a:p>
            <a:r>
              <a:rPr lang="en-US" dirty="0"/>
              <a:t>If anyone else wants to self-nominate, speak up now or you can volunteer in 2019</a:t>
            </a:r>
          </a:p>
        </p:txBody>
      </p:sp>
    </p:spTree>
    <p:extLst>
      <p:ext uri="{BB962C8B-B14F-4D97-AF65-F5344CB8AC3E}">
        <p14:creationId xmlns:p14="http://schemas.microsoft.com/office/powerpoint/2010/main" val="3803646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Lake Management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382000" cy="43891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“Eagle Lake LFA Update”  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(aeration project) 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		Jennifer Jermalowicz-Jones, PhD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		Water Resources Director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		Restorative Lake Sciences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10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High Lake Level … is no secret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High Water – Steps Taken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Michigan DNR and Kalamazoo County Sheriff’s Office have been notified of the issues.</a:t>
            </a:r>
          </a:p>
          <a:p>
            <a:r>
              <a:rPr lang="en-US" dirty="0"/>
              <a:t>Leaders Marine and D&amp;R Sports have been contacted to request when they limit testing. </a:t>
            </a:r>
          </a:p>
          <a:p>
            <a:r>
              <a:rPr lang="en-US" dirty="0"/>
              <a:t>Created signage for public launch to inform boaters</a:t>
            </a:r>
          </a:p>
          <a:p>
            <a:r>
              <a:rPr lang="en-US" dirty="0"/>
              <a:t>Created signage for lake members (grab some tonight)</a:t>
            </a:r>
          </a:p>
          <a:p>
            <a:r>
              <a:rPr lang="en-US" dirty="0"/>
              <a:t>Contacted other nearby lake associations (Parks &amp; Rec)</a:t>
            </a:r>
          </a:p>
          <a:p>
            <a:r>
              <a:rPr lang="en-US" dirty="0"/>
              <a:t>Attended township board meeting, who in turn followed up with DNR regarding temporary no-wake and drop-ins</a:t>
            </a:r>
          </a:p>
          <a:p>
            <a:r>
              <a:rPr lang="en-US" dirty="0"/>
              <a:t>Property owners responsible to protect their property</a:t>
            </a:r>
          </a:p>
          <a:p>
            <a:r>
              <a:rPr lang="en-US" dirty="0"/>
              <a:t>Permission from township to post signs at launch and on shore</a:t>
            </a:r>
          </a:p>
          <a:p>
            <a:r>
              <a:rPr lang="en-US" dirty="0"/>
              <a:t>Pumping water to other properties is between property owners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1254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Election Results, Old/New Business,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76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Election Results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Old Business and New Business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Lake Management Report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	High Lake Level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	Goose Roundup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Announcements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Check upcoming newsletters, Facebook, Website for updates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Check upcoming newsletter for contact information for board members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Board Meeting immediately following (elect officers)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Invitation to Serve on Committees 		</a:t>
            </a:r>
          </a:p>
          <a:p>
            <a:pPr marL="393192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Communication/Membership		</a:t>
            </a:r>
          </a:p>
          <a:p>
            <a:pPr marL="393192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Safety</a:t>
            </a:r>
          </a:p>
          <a:p>
            <a:pPr marL="393192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Lake Quality 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71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</Words>
  <Application>Microsoft Office PowerPoint</Application>
  <PresentationFormat>On-screen Show (4:3)</PresentationFormat>
  <Paragraphs>71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 2</vt:lpstr>
      <vt:lpstr>Flow</vt:lpstr>
      <vt:lpstr>PowerPoint Presentation</vt:lpstr>
      <vt:lpstr>Eagle Lake Texas Association Annual Meeting May 16, 2018 7:00-8:30 Texas Township Hall</vt:lpstr>
      <vt:lpstr>Meeting Agenda</vt:lpstr>
      <vt:lpstr>General Business</vt:lpstr>
      <vt:lpstr>Candidates for the ELTA Board of Directors     Kasi Casterline                                         Brett Cummings                                   Neil Harris                              Ken Toy                                          </vt:lpstr>
      <vt:lpstr>Lake Management Update</vt:lpstr>
      <vt:lpstr>High Lake Level … is no secret</vt:lpstr>
      <vt:lpstr>Election Results, Old/New Business, and Q&amp;A</vt:lpstr>
    </vt:vector>
  </TitlesOfParts>
  <Company>FMC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 Lake Texas Association Annual Meeting May 18, 2016</dc:title>
  <dc:creator>Ryder, Theodore</dc:creator>
  <cp:lastModifiedBy>Ryder, Theodore</cp:lastModifiedBy>
  <cp:revision>42</cp:revision>
  <dcterms:created xsi:type="dcterms:W3CDTF">2016-05-17T18:43:13Z</dcterms:created>
  <dcterms:modified xsi:type="dcterms:W3CDTF">2018-05-15T11:16:35Z</dcterms:modified>
</cp:coreProperties>
</file>